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jpg" ContentType="image/jpeg"/>
  <Default Extension="png" ContentType="image/png"/>
  <Default Extension="mp4" ContentType="video/mp4"/>
  <Default Extension="wav" ContentType="audio/x-wav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3be20520e4e94bc7" /><Relationship Type="http://schemas.openxmlformats.org/officeDocument/2006/relationships/extended-properties" Target="/docProps/app.xml" Id="rId2" /><Relationship Type="http://schemas.openxmlformats.org/package/2006/relationships/metadata/core-properties" Target="/docProps/core.xml" Id="R9680057713414364" /><Relationship Type="http://schemas.openxmlformats.org/officeDocument/2006/relationships/custom-properties" Target="/docProps/custom.xml" Id="Rb716295693674002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jpg" Id="rId2" /><Relationship Type="http://schemas.openxmlformats.org/officeDocument/2006/relationships/image" Target="/ppt/media/image2.jpg" Id="rId3" /><Relationship Type="http://schemas.openxmlformats.org/officeDocument/2006/relationships/image" Target="/ppt/media/image.png" Id="rId4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25.png" Id="rId2" /><Relationship Type="http://schemas.openxmlformats.org/officeDocument/2006/relationships/image" Target="/ppt/media/image26.png" Id="rId3" /><Relationship Type="http://schemas.openxmlformats.org/officeDocument/2006/relationships/image" Target="/ppt/media/image27.png" Id="rId4" /><Relationship Type="http://schemas.openxmlformats.org/officeDocument/2006/relationships/image" Target="/ppt/media/image28.png" Id="rId5" /><Relationship Type="http://schemas.openxmlformats.org/officeDocument/2006/relationships/image" Target="/ppt/media/image29.png" Id="rId6" /><Relationship Type="http://schemas.openxmlformats.org/officeDocument/2006/relationships/image" Target="/ppt/media/image30.png" Id="rId7" /><Relationship Type="http://schemas.openxmlformats.org/officeDocument/2006/relationships/image" Target="/ppt/media/image31.png" Id="rId8" /><Relationship Type="http://schemas.openxmlformats.org/officeDocument/2006/relationships/image" Target="/ppt/media/image32.png" Id="rId9" /><Relationship Type="http://schemas.openxmlformats.org/officeDocument/2006/relationships/image" Target="/ppt/media/image33.png" Id="rId10" /><Relationship Type="http://schemas.openxmlformats.org/officeDocument/2006/relationships/image" Target="/ppt/media/image4.jpg" Id="rId11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34.png" Id="rId2" /><Relationship Type="http://schemas.openxmlformats.org/officeDocument/2006/relationships/image" Target="/ppt/media/image35.png" Id="rId3" /><Relationship Type="http://schemas.openxmlformats.org/officeDocument/2006/relationships/image" Target="/ppt/media/image36.png" Id="rId4" /><Relationship Type="http://schemas.openxmlformats.org/officeDocument/2006/relationships/image" Target="/ppt/media/image37.png" Id="rId5" /><Relationship Type="http://schemas.openxmlformats.org/officeDocument/2006/relationships/image" Target="/ppt/media/image38.png" Id="rId6" /><Relationship Type="http://schemas.openxmlformats.org/officeDocument/2006/relationships/image" Target="/ppt/media/image39.png" Id="rId7" /><Relationship Type="http://schemas.openxmlformats.org/officeDocument/2006/relationships/image" Target="/ppt/media/image40.png" Id="rId8" /><Relationship Type="http://schemas.openxmlformats.org/officeDocument/2006/relationships/image" Target="/ppt/media/image41.png" Id="rId9" /><Relationship Type="http://schemas.openxmlformats.org/officeDocument/2006/relationships/image" Target="/ppt/media/image5.jpg" Id="rId10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6.jpg" Id="rId2" /><Relationship Type="http://schemas.openxmlformats.org/officeDocument/2006/relationships/image" Target="/ppt/media/image42.png" Id="rId3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43.png" Id="rId4" /><Relationship Type="http://schemas.openxmlformats.org/officeDocument/2006/relationships/video" Target="/media/mediadata5.mp4" Id="rId3" /><Relationship Type="http://schemas.microsoft.com/office/2007/relationships/media" Target="/media/mediadata5.mp4" Id="rId2" /><Relationship Type="http://schemas.openxmlformats.org/officeDocument/2006/relationships/image" Target="/ppt/media/image44.png" Id="rId5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45.png" Id="rId2" /><Relationship Type="http://schemas.openxmlformats.org/officeDocument/2006/relationships/image" Target="/ppt/media/image46.png" Id="rId3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47.png" Id="rId2" /><Relationship Type="http://schemas.openxmlformats.org/officeDocument/2006/relationships/image" Target="/ppt/media/image48.png" Id="rId3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49.png" Id="rId4" /><Relationship Type="http://schemas.openxmlformats.org/officeDocument/2006/relationships/video" Target="/media/mediadata6.mp4" Id="rId3" /><Relationship Type="http://schemas.microsoft.com/office/2007/relationships/media" Target="/media/mediadata6.mp4" Id="rId2" /><Relationship Type="http://schemas.openxmlformats.org/officeDocument/2006/relationships/image" Target="/ppt/media/image50.png" Id="rId5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51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4" /><Relationship Type="http://schemas.openxmlformats.org/officeDocument/2006/relationships/video" Target="/media/mediadata.mp4" Id="rId3" /><Relationship Type="http://schemas.microsoft.com/office/2007/relationships/media" Target="/media/mediadata.mp4" Id="rId2" /><Relationship Type="http://schemas.openxmlformats.org/officeDocument/2006/relationships/image" Target="/ppt/media/image3.png" Id="rId5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4.png" Id="rId2" /><Relationship Type="http://schemas.openxmlformats.org/officeDocument/2006/relationships/image" Target="/ppt/media/image5.png" Id="rId3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6.png" Id="rId4" /><Relationship Type="http://schemas.openxmlformats.org/officeDocument/2006/relationships/video" Target="/media/mediadata2.mp4" Id="rId3" /><Relationship Type="http://schemas.microsoft.com/office/2007/relationships/media" Target="/media/mediadata2.mp4" Id="rId2" /><Relationship Type="http://schemas.openxmlformats.org/officeDocument/2006/relationships/image" Target="/ppt/media/image7.png" Id="rId5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8.png" Id="rId2" /><Relationship Type="http://schemas.openxmlformats.org/officeDocument/2006/relationships/image" Target="/ppt/media/image9.png" Id="rId3" /><Relationship Type="http://schemas.openxmlformats.org/officeDocument/2006/relationships/image" Target="/ppt/media/image10.png" Id="rId4" /><Relationship Type="http://schemas.openxmlformats.org/officeDocument/2006/relationships/image" Target="/ppt/media/image11.png" Id="rId5" /><Relationship Type="http://schemas.openxmlformats.org/officeDocument/2006/relationships/image" Target="/ppt/media/image12.png" Id="rId6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3.jpg" Id="rId2" /><Relationship Type="http://schemas.openxmlformats.org/officeDocument/2006/relationships/image" Target="/ppt/media/image13.png" Id="rId3" /><Relationship Type="http://schemas.openxmlformats.org/officeDocument/2006/relationships/image" Target="/ppt/media/image14.png" Id="rId4" /><Relationship Type="http://schemas.openxmlformats.org/officeDocument/2006/relationships/image" Target="/ppt/media/image15.png" Id="rId5" /><Relationship Type="http://schemas.openxmlformats.org/officeDocument/2006/relationships/audio" Target="/media/mediadata.wav" Id="rId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6.png" Id="rId4" /><Relationship Type="http://schemas.openxmlformats.org/officeDocument/2006/relationships/video" Target="/media/mediadata3.mp4" Id="rId3" /><Relationship Type="http://schemas.microsoft.com/office/2007/relationships/media" Target="/media/mediadata3.mp4" Id="rId2" /><Relationship Type="http://schemas.openxmlformats.org/officeDocument/2006/relationships/image" Target="/ppt/media/image17.png" Id="rId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18.png" Id="rId4" /><Relationship Type="http://schemas.openxmlformats.org/officeDocument/2006/relationships/video" Target="/media/mediadata4.mp4" Id="rId3" /><Relationship Type="http://schemas.microsoft.com/office/2007/relationships/media" Target="/media/mediadata4.mp4" Id="rId2" /><Relationship Type="http://schemas.openxmlformats.org/officeDocument/2006/relationships/image" Target="/ppt/media/image19.png" Id="rId5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20.png" Id="rId2" /><Relationship Type="http://schemas.openxmlformats.org/officeDocument/2006/relationships/image" Target="/ppt/media/image21.png" Id="rId3" /><Relationship Type="http://schemas.openxmlformats.org/officeDocument/2006/relationships/image" Target="/ppt/media/image22.png" Id="rId4" /><Relationship Type="http://schemas.openxmlformats.org/officeDocument/2006/relationships/image" Target="/ppt/media/image23.png" Id="rId5" /><Relationship Type="http://schemas.openxmlformats.org/officeDocument/2006/relationships/image" Target="/ppt/media/image24.png" Id="rId6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731" y="430654"/>
            <a:ext cx="3936692" cy="5560581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407" y="752561"/>
            <a:ext cx="36414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素材1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571500" y="2794000"/>
            <a:ext cx="1270000" cy="1270000"/>
          </a:xfrm>
          <a:prstGeom prst="rect">
            <a:avLst/>
          </a:prstGeom>
        </p:spPr>
      </p:pic>
      <p:pic>
        <p:nvPicPr>
          <p:cNvPr id="3" name="素材2"/>
          <p:cNvPicPr>
            <a:picLocks noChangeAspect="1"/>
          </p:cNvPicPr>
          <p:nvPr/>
        </p:nvPicPr>
        <p:blipFill>
          <a:fillRect/>
          <a:blip r:embed="rId3"/>
          <a:stretch/>
        </p:blipFill>
        <p:spPr>
          <a:xfrm>
            <a:off x="1968500" y="2794000"/>
            <a:ext cx="1270000" cy="1270000"/>
          </a:xfrm>
          <a:prstGeom prst="rect">
            <a:avLst/>
          </a:prstGeom>
        </p:spPr>
      </p:pic>
      <p:pic>
        <p:nvPicPr>
          <p:cNvPr id="4" name="素材3"/>
          <p:cNvPicPr>
            <a:picLocks noChangeAspect="1"/>
          </p:cNvPicPr>
          <p:nvPr/>
        </p:nvPicPr>
        <p:blipFill>
          <a:fillRect/>
          <a:blip r:embed="rId4"/>
          <a:stretch/>
        </p:blipFill>
        <p:spPr>
          <a:xfrm>
            <a:off x="3365500" y="2794000"/>
            <a:ext cx="1270000" cy="1270000"/>
          </a:xfrm>
          <a:prstGeom prst="rect">
            <a:avLst/>
          </a:prstGeom>
        </p:spPr>
      </p:pic>
      <p:pic>
        <p:nvPicPr>
          <p:cNvPr id="5" name="素材4"/>
          <p:cNvPicPr>
            <a:picLocks noChangeAspect="1"/>
          </p:cNvPicPr>
          <p:nvPr/>
        </p:nvPicPr>
        <p:blipFill>
          <a:fillRect/>
          <a:blip r:embed="rId5"/>
          <a:stretch/>
        </p:blipFill>
        <p:spPr>
          <a:xfrm>
            <a:off x="4762500" y="2794000"/>
            <a:ext cx="1270000" cy="1270000"/>
          </a:xfrm>
          <a:prstGeom prst="rect">
            <a:avLst/>
          </a:prstGeom>
        </p:spPr>
      </p:pic>
      <p:pic>
        <p:nvPicPr>
          <p:cNvPr id="6" name="素材5"/>
          <p:cNvPicPr>
            <a:picLocks noChangeAspect="1"/>
          </p:cNvPicPr>
          <p:nvPr/>
        </p:nvPicPr>
        <p:blipFill>
          <a:fillRect/>
          <a:blip r:embed="rId6"/>
          <a:stretch/>
        </p:blipFill>
        <p:spPr>
          <a:xfrm>
            <a:off x="6159500" y="2794000"/>
            <a:ext cx="1270000" cy="1270000"/>
          </a:xfrm>
          <a:prstGeom prst="rect">
            <a:avLst/>
          </a:prstGeom>
        </p:spPr>
      </p:pic>
      <p:pic>
        <p:nvPicPr>
          <p:cNvPr id="7" name="素材6"/>
          <p:cNvPicPr>
            <a:picLocks noChangeAspect="1"/>
          </p:cNvPicPr>
          <p:nvPr/>
        </p:nvPicPr>
        <p:blipFill>
          <a:fillRect/>
          <a:blip r:embed="rId7"/>
          <a:stretch/>
        </p:blipFill>
        <p:spPr>
          <a:xfrm>
            <a:off x="7556500" y="2794000"/>
            <a:ext cx="1270000" cy="1270000"/>
          </a:xfrm>
          <a:prstGeom prst="rect">
            <a:avLst/>
          </a:prstGeom>
        </p:spPr>
      </p:pic>
      <p:pic>
        <p:nvPicPr>
          <p:cNvPr id="8" name="素材7"/>
          <p:cNvPicPr>
            <a:picLocks noChangeAspect="1"/>
          </p:cNvPicPr>
          <p:nvPr/>
        </p:nvPicPr>
        <p:blipFill>
          <a:fillRect/>
          <a:blip r:embed="rId8"/>
          <a:stretch/>
        </p:blipFill>
        <p:spPr>
          <a:xfrm>
            <a:off x="8953500" y="2794000"/>
            <a:ext cx="1270000" cy="1270000"/>
          </a:xfrm>
          <a:prstGeom prst="rect">
            <a:avLst/>
          </a:prstGeom>
        </p:spPr>
      </p:pic>
      <p:pic>
        <p:nvPicPr>
          <p:cNvPr id="9" name="素材8"/>
          <p:cNvPicPr>
            <a:picLocks noChangeAspect="1"/>
          </p:cNvPicPr>
          <p:nvPr/>
        </p:nvPicPr>
        <p:blipFill>
          <a:fillRect/>
          <a:blip r:embed="rId9"/>
          <a:stretch/>
        </p:blipFill>
        <p:spPr>
          <a:xfrm>
            <a:off x="10350500" y="2794000"/>
            <a:ext cx="1270000" cy="1270000"/>
          </a:xfrm>
          <a:prstGeom prst="rect">
            <a:avLst/>
          </a:prstGeom>
        </p:spPr>
      </p:pic>
      <p:pic>
        <p:nvPicPr>
          <p:cNvPr id="10" name="素材9"/>
          <p:cNvPicPr>
            <a:picLocks noChangeAspect="1"/>
          </p:cNvPicPr>
          <p:nvPr/>
        </p:nvPicPr>
        <p:blipFill>
          <a:fillRect/>
          <a:blip r:embed="rId10"/>
          <a:stretch/>
        </p:blipFill>
        <p:spPr>
          <a:xfrm>
            <a:off x="571500" y="406400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素材1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571500" y="3429000"/>
            <a:ext cx="1270000" cy="1270000"/>
          </a:xfrm>
          <a:prstGeom prst="rect">
            <a:avLst/>
          </a:prstGeom>
        </p:spPr>
      </p:pic>
      <p:pic>
        <p:nvPicPr>
          <p:cNvPr id="3" name="素材2"/>
          <p:cNvPicPr>
            <a:picLocks noChangeAspect="1"/>
          </p:cNvPicPr>
          <p:nvPr/>
        </p:nvPicPr>
        <p:blipFill>
          <a:fillRect/>
          <a:blip r:embed="rId3"/>
          <a:stretch/>
        </p:blipFill>
        <p:spPr>
          <a:xfrm>
            <a:off x="1968500" y="3429000"/>
            <a:ext cx="1270000" cy="1270000"/>
          </a:xfrm>
          <a:prstGeom prst="rect">
            <a:avLst/>
          </a:prstGeom>
        </p:spPr>
      </p:pic>
      <p:pic>
        <p:nvPicPr>
          <p:cNvPr id="4" name="素材3"/>
          <p:cNvPicPr>
            <a:picLocks noChangeAspect="1"/>
          </p:cNvPicPr>
          <p:nvPr/>
        </p:nvPicPr>
        <p:blipFill>
          <a:fillRect/>
          <a:blip r:embed="rId4"/>
          <a:stretch/>
        </p:blipFill>
        <p:spPr>
          <a:xfrm>
            <a:off x="3365500" y="3429000"/>
            <a:ext cx="1270000" cy="1270000"/>
          </a:xfrm>
          <a:prstGeom prst="rect">
            <a:avLst/>
          </a:prstGeom>
        </p:spPr>
      </p:pic>
      <p:pic>
        <p:nvPicPr>
          <p:cNvPr id="5" name="素材4"/>
          <p:cNvPicPr>
            <a:picLocks noChangeAspect="1"/>
          </p:cNvPicPr>
          <p:nvPr/>
        </p:nvPicPr>
        <p:blipFill>
          <a:fillRect/>
          <a:blip r:embed="rId5"/>
          <a:stretch/>
        </p:blipFill>
        <p:spPr>
          <a:xfrm>
            <a:off x="4762500" y="3429000"/>
            <a:ext cx="1270000" cy="1270000"/>
          </a:xfrm>
          <a:prstGeom prst="rect">
            <a:avLst/>
          </a:prstGeom>
        </p:spPr>
      </p:pic>
      <p:pic>
        <p:nvPicPr>
          <p:cNvPr id="6" name="素材5"/>
          <p:cNvPicPr>
            <a:picLocks noChangeAspect="1"/>
          </p:cNvPicPr>
          <p:nvPr/>
        </p:nvPicPr>
        <p:blipFill>
          <a:fillRect/>
          <a:blip r:embed="rId6"/>
          <a:stretch/>
        </p:blipFill>
        <p:spPr>
          <a:xfrm>
            <a:off x="6159500" y="3429000"/>
            <a:ext cx="1270000" cy="1270000"/>
          </a:xfrm>
          <a:prstGeom prst="rect">
            <a:avLst/>
          </a:prstGeom>
        </p:spPr>
      </p:pic>
      <p:pic>
        <p:nvPicPr>
          <p:cNvPr id="7" name="素材6"/>
          <p:cNvPicPr>
            <a:picLocks noChangeAspect="1"/>
          </p:cNvPicPr>
          <p:nvPr/>
        </p:nvPicPr>
        <p:blipFill>
          <a:fillRect/>
          <a:blip r:embed="rId7"/>
          <a:stretch/>
        </p:blipFill>
        <p:spPr>
          <a:xfrm>
            <a:off x="7556500" y="3429000"/>
            <a:ext cx="1270000" cy="1270000"/>
          </a:xfrm>
          <a:prstGeom prst="rect">
            <a:avLst/>
          </a:prstGeom>
        </p:spPr>
      </p:pic>
      <p:pic>
        <p:nvPicPr>
          <p:cNvPr id="8" name="素材7"/>
          <p:cNvPicPr>
            <a:picLocks noChangeAspect="1"/>
          </p:cNvPicPr>
          <p:nvPr/>
        </p:nvPicPr>
        <p:blipFill>
          <a:fillRect/>
          <a:blip r:embed="rId8"/>
          <a:stretch/>
        </p:blipFill>
        <p:spPr>
          <a:xfrm>
            <a:off x="8953500" y="3429000"/>
            <a:ext cx="1270000" cy="1270000"/>
          </a:xfrm>
          <a:prstGeom prst="rect">
            <a:avLst/>
          </a:prstGeom>
        </p:spPr>
      </p:pic>
      <p:pic>
        <p:nvPicPr>
          <p:cNvPr id="9" name="素材8"/>
          <p:cNvPicPr>
            <a:picLocks noChangeAspect="1"/>
          </p:cNvPicPr>
          <p:nvPr/>
        </p:nvPicPr>
        <p:blipFill>
          <a:fillRect/>
          <a:blip r:embed="rId9"/>
          <a:stretch/>
        </p:blipFill>
        <p:spPr>
          <a:xfrm>
            <a:off x="10350500" y="342900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510" y="519922"/>
            <a:ext cx="5881326" cy="5881326"/>
          </a:xfrm>
          <a:prstGeom prst="ellipse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5458" y="651567"/>
            <a:ext cx="12347572" cy="55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48" t="5623" r="20507" b="13202"/>
          <a:stretch>
            <a:fillRect/>
          </a:stretch>
        </p:blipFill>
        <p:spPr>
          <a:xfrm>
            <a:off x="2742143" y="176641"/>
            <a:ext cx="3354314" cy="3357896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3681927" y="4108237"/>
            <a:ext cx="2812428" cy="152320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9199" b="1" i="0" dirty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苹果</a:t>
            </a:r>
          </a:p>
        </p:txBody>
      </p:sp>
      <p:sp>
        <p:nvSpPr>
          <p:cNvPr id="4" name="文本2"/>
          <p:cNvSpPr txBox="1"/>
          <p:nvPr/>
        </p:nvSpPr>
        <p:spPr>
          <a:xfrm>
            <a:off x="6347193" y="4108199"/>
            <a:ext cx="3085786" cy="152320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9199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圆。</a:t>
            </a:r>
          </a:p>
        </p:txBody>
      </p:sp>
      <p:sp>
        <p:nvSpPr>
          <p:cNvPr id="5" name="形状1"/>
          <p:cNvSpPr txBox="1"/>
          <p:nvPr/>
        </p:nvSpPr>
        <p:spPr>
          <a:xfrm>
            <a:off x="3326978" y="902837"/>
            <a:ext cx="2501313" cy="2517381"/>
          </a:xfrm>
          <a:custGeom>
            <a:avLst/>
            <a:gdLst>
              <a:gd name="connsiteX0" fmla="*/ 1250656 w 2501313"/>
              <a:gd name="connsiteY0" fmla="*/ 0 h 2517381"/>
              <a:gd name="connsiteX1" fmla="*/ 1941375 w 2501313"/>
              <a:gd name="connsiteY1" fmla="*/ 0 h 2517381"/>
              <a:gd name="connsiteX2" fmla="*/ 2501313 w 2501313"/>
              <a:gd name="connsiteY2" fmla="*/ 1953846 h 2517381"/>
              <a:gd name="connsiteX3" fmla="*/ 559938 w 2501313"/>
              <a:gd name="connsiteY3" fmla="*/ 2517381 h 2517381"/>
              <a:gd name="connsiteX4" fmla="*/ 0 w 2501313"/>
              <a:gd name="connsiteY4" fmla="*/ 563535 h 251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1313" h="2517381">
                <a:moveTo>
                  <a:pt x="1250656" y="0"/>
                </a:moveTo>
                <a:cubicBezTo>
                  <a:pt x="1941375" y="0"/>
                  <a:pt x="2501313" y="563535"/>
                  <a:pt x="2501313" y="1258691"/>
                </a:cubicBezTo>
                <a:cubicBezTo>
                  <a:pt x="2501313" y="1953846"/>
                  <a:pt x="1941375" y="2517381"/>
                  <a:pt x="1250656" y="2517381"/>
                </a:cubicBezTo>
                <a:cubicBezTo>
                  <a:pt x="559938" y="2517381"/>
                  <a:pt x="0" y="1953846"/>
                  <a:pt x="0" y="1258691"/>
                </a:cubicBezTo>
                <a:cubicBezTo>
                  <a:pt x="0" y="563535"/>
                  <a:pt x="559938" y="0"/>
                  <a:pt x="1250656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28600">
            <a:solidFill>
              <a:srgbClr val="0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08920985006264E-17 -6.944444774287856E-07 L 0.22409117221832275 -6.944444774287856E-07 E" pathEditMode="relative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</p:bldLst>
  </p:timing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606440" y="4089206"/>
            <a:ext cx="6736728" cy="152320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9199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苹果</a:t>
            </a:r>
            <a:r>
              <a:rPr lang="zh-CN" altLang="en-US" sz="9199" b="1" i="0" u="sng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</a:t>
            </a:r>
            <a:r>
              <a:rPr lang="zh-CN" altLang="en-US" sz="9199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。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" t="1412" r="2500" b="4802"/>
          <a:stretch>
            <a:fillRect/>
          </a:stretch>
        </p:blipFill>
        <p:spPr>
          <a:xfrm>
            <a:off x="4364022" y="1044473"/>
            <a:ext cx="3064697" cy="2677239"/>
          </a:xfrm>
          <a:prstGeom prst="rect">
            <a:avLst/>
          </a:prstGeom>
        </p:spPr>
      </p:pic>
      <p:sp>
        <p:nvSpPr>
          <p:cNvPr id="4" name="文本2"/>
          <p:cNvSpPr txBox="1"/>
          <p:nvPr/>
        </p:nvSpPr>
        <p:spPr>
          <a:xfrm>
            <a:off x="513948" y="351311"/>
            <a:ext cx="2303251" cy="693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我会说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933" y="565614"/>
            <a:ext cx="10182225" cy="572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385783" y="804062"/>
            <a:ext cx="10010775" cy="555278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500"/>
              </a:lnSpc>
            </a:pPr>
            <a:r>
              <a:rPr lang="zh-CN" altLang="en-US" sz="2499" b="1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rgbClr val="70AD47">
                    <a:alpha val="100000"/>
                  </a:srgbClr>
                </a:solidFill>
                <a:effectLst/>
                <a:latin typeface="华文仿宋"/>
                <a:ea typeface="华文仿宋"/>
              </a:rPr>
              <a:t>陈、肖、张</a:t>
            </a:r>
            <a:r>
              <a:rPr lang="zh-CN" altLang="en-US" sz="24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/>
            </a:r>
          </a:p>
          <a:p>
            <a:pPr marL="0" algn="l">
              <a:lnSpc>
                <a:spcPts val="3300"/>
              </a:lnSpc>
            </a:pPr>
            <a:r>
              <a:rPr lang="zh-CN" altLang="en-US" sz="24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      1.指读课文词语 “苹果”，指读句子 “苹果圆”；</a:t>
            </a:r>
          </a:p>
          <a:p>
            <a:pPr marL="0" algn="l">
              <a:lnSpc>
                <a:spcPts val="3300"/>
              </a:lnSpc>
            </a:pPr>
            <a:r>
              <a:rPr lang="zh-CN" altLang="en-US" sz="24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      2.和家人到附近的水果店或超市认一认词语“苹果”，说一说喜欢的水果；</a:t>
            </a:r>
            <a:r>
              <a:rPr lang="zh-CN" altLang="en-US" sz="24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/>
            </a:r>
          </a:p>
          <a:p>
            <a:pPr marL="0" algn="l">
              <a:lnSpc>
                <a:spcPts val="5500"/>
              </a:lnSpc>
            </a:pPr>
            <a:r>
              <a:rPr lang="zh-CN" altLang="en-US" sz="2499" b="1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rgbClr val="70AD47">
                    <a:alpha val="100000"/>
                  </a:srgbClr>
                </a:solidFill>
                <a:effectLst/>
                <a:latin typeface="华文仿宋"/>
                <a:ea typeface="华文仿宋"/>
              </a:rPr>
              <a:t>王、林、严</a:t>
            </a:r>
            <a:r>
              <a:rPr lang="zh-CN" altLang="en-US" sz="24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/>
            </a:r>
          </a:p>
          <a:p>
            <a:pPr marL="0" algn="l">
              <a:lnSpc>
                <a:spcPts val="3300"/>
              </a:lnSpc>
            </a:pPr>
            <a:r>
              <a:rPr lang="zh-CN" altLang="en-US" sz="24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    1.借助图片跟读 “苹果”“苹果圆”。</a:t>
            </a:r>
          </a:p>
          <a:p>
            <a:pPr marL="0" algn="l">
              <a:lnSpc>
                <a:spcPts val="3300"/>
              </a:lnSpc>
            </a:pPr>
            <a:r>
              <a:rPr lang="zh-CN" altLang="en-US" sz="24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    2.和家人到附近的水果店或超市认一认、说一说喜欢的水果；</a:t>
            </a:r>
            <a:r>
              <a:rPr lang="zh-CN" altLang="en-US" sz="24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/>
            </a:r>
          </a:p>
          <a:p>
            <a:pPr marL="0" algn="l">
              <a:lnSpc>
                <a:spcPts val="4200"/>
              </a:lnSpc>
            </a:pPr>
            <a:r>
              <a:rPr lang="zh-CN" altLang="en-US" sz="2499" b="1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rgbClr val="70AD47">
                    <a:alpha val="100000"/>
                  </a:srgbClr>
                </a:solidFill>
                <a:effectLst/>
                <a:latin typeface="华文仿宋"/>
                <a:ea typeface="华文仿宋"/>
              </a:rPr>
              <a:t>吴、刘、林、林诚</a:t>
            </a:r>
            <a:r>
              <a:rPr lang="zh-CN" altLang="en-US" sz="24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/>
            </a:r>
          </a:p>
          <a:p>
            <a:pPr marL="0" algn="l">
              <a:lnSpc>
                <a:spcPts val="3300"/>
              </a:lnSpc>
            </a:pPr>
            <a:r>
              <a:rPr lang="zh-CN" altLang="en-US" sz="24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    1.指认家中的苹果或图片上的苹果；</a:t>
            </a:r>
          </a:p>
          <a:p>
            <a:pPr marL="0" algn="l">
              <a:lnSpc>
                <a:spcPts val="3300"/>
              </a:lnSpc>
            </a:pPr>
            <a:r>
              <a:rPr lang="zh-CN" altLang="en-US" sz="24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    2.口部操训练；</a:t>
            </a:r>
          </a:p>
          <a:p>
            <a:pPr marL="0" algn="l">
              <a:lnSpc>
                <a:spcPts val="3300"/>
              </a:lnSpc>
            </a:pPr>
            <a:r>
              <a:rPr lang="zh-CN" altLang="en-US" sz="24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    3.和家人到附近的水果店或超市感受不同的水果；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4012759" y="301495"/>
            <a:ext cx="2362200" cy="74095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99" b="0" i="0" dirty="0">
                <a:ln w="11906">
                  <a:solidFill>
                    <a:srgbClr val="ED7D31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effectLst/>
                <a:latin typeface="楷体"/>
                <a:ea typeface="楷体"/>
              </a:rPr>
              <a:t>作  业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8370" y="-73933"/>
            <a:ext cx="3899478" cy="69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8" y="-48"/>
            <a:ext cx="12352734" cy="6953841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2110921" y="1850136"/>
            <a:ext cx="8130921" cy="192881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1999" b="1" i="0" dirty="0">
                <a:solidFill>
                  <a:srgbClr val="333333">
                    <a:alpha val="100000"/>
                  </a:srgbClr>
                </a:solidFill>
                <a:effectLst>
                  <a:outerShdw blurRad="28575" dist="57150" dir="2700000" rotWithShape="0">
                    <a:srgbClr val="333333">
                      <a:alpha val="40000"/>
                    </a:srgbClr>
                  </a:outerShdw>
                </a:effectLst>
                <a:latin typeface="楷体"/>
                <a:ea typeface="楷体"/>
              </a:rPr>
              <a:t>好吃的水果</a:t>
            </a:r>
          </a:p>
        </p:txBody>
      </p:sp>
      <p:sp>
        <p:nvSpPr>
          <p:cNvPr id="4" name="文本2"/>
          <p:cNvSpPr txBox="1"/>
          <p:nvPr/>
        </p:nvSpPr>
        <p:spPr>
          <a:xfrm>
            <a:off x="7517038" y="2395779"/>
            <a:ext cx="190500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113" y="38"/>
            <a:ext cx="11595059" cy="668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容器1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997887" y="730948"/>
            <a:ext cx="3911603" cy="5064128"/>
          </a:xfrm>
          <a:prstGeom prst="rect">
            <a:avLst/>
          </a:prstGeom>
        </p:spPr>
      </p:pic>
      <p:pic>
        <p:nvPicPr>
          <p:cNvPr id="3" name="容器2"/>
          <p:cNvPicPr>
            <a:picLocks noChangeAspect="1"/>
          </p:cNvPicPr>
          <p:nvPr/>
        </p:nvPicPr>
        <p:blipFill>
          <a:fillRect/>
          <a:blip r:embed="rId3"/>
          <a:stretch/>
        </p:blipFill>
        <p:spPr>
          <a:xfrm>
            <a:off x="11421789" y="2537117"/>
            <a:ext cx="320678" cy="320678"/>
          </a:xfrm>
          <a:prstGeom prst="rect">
            <a:avLst/>
          </a:prstGeom>
        </p:spPr>
      </p:pic>
      <p:pic>
        <p:nvPicPr>
          <p:cNvPr id="4" name="素材1"/>
          <p:cNvPicPr>
            <a:picLocks noChangeAspect="1"/>
          </p:cNvPicPr>
          <p:nvPr/>
        </p:nvPicPr>
        <p:blipFill>
          <a:fillRect/>
          <a:blip r:embed="rId4"/>
          <a:stretch/>
        </p:blipFill>
        <p:spPr>
          <a:xfrm>
            <a:off x="5429945" y="2627890"/>
            <a:ext cx="1332909" cy="962025"/>
          </a:xfrm>
          <a:prstGeom prst="rect">
            <a:avLst/>
          </a:prstGeom>
        </p:spPr>
      </p:pic>
      <p:pic>
        <p:nvPicPr>
          <p:cNvPr id="5" name="素材2"/>
          <p:cNvPicPr>
            <a:picLocks noChangeAspect="1"/>
          </p:cNvPicPr>
          <p:nvPr/>
        </p:nvPicPr>
        <p:blipFill>
          <a:fillRect/>
          <a:blip r:embed="rId5"/>
          <a:stretch/>
        </p:blipFill>
        <p:spPr>
          <a:xfrm>
            <a:off x="11421866" y="1945405"/>
            <a:ext cx="438150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44" t="5132" r="10802" b="11467"/>
          <a:stretch>
            <a:fillRect/>
          </a:stretch>
        </p:blipFill>
        <p:spPr>
          <a:xfrm>
            <a:off x="3853101" y="1476013"/>
            <a:ext cx="3296174" cy="4448594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4759347" y="535315"/>
            <a:ext cx="2170005" cy="693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神秘的水果</a:t>
            </a:r>
          </a:p>
        </p:txBody>
      </p:sp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13" y="4470568"/>
            <a:ext cx="2181225" cy="1533525"/>
          </a:xfrm>
          <a:prstGeom prst="rect">
            <a:avLst/>
          </a:prstGeom>
        </p:spPr>
      </p:pic>
      <p:pic>
        <p:nvPicPr>
          <p:cNvPr id="5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526" y="4648991"/>
            <a:ext cx="14192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" dur="136.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" dur="136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" dur="13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6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激光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776583" y="-181"/>
            <a:ext cx="1566729" cy="144064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8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慢读</a:t>
            </a:r>
          </a:p>
        </p:txBody>
      </p:sp>
      <p:pic>
        <p:nvPicPr>
          <p:cNvPr id="3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440" y="695144"/>
            <a:ext cx="10639425" cy="59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080" y="601380"/>
            <a:ext cx="9937756" cy="5589984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852849" y="267"/>
            <a:ext cx="2300154" cy="70364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8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正常读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00" y="-57188"/>
            <a:ext cx="3294840" cy="3315986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003" y="-403069"/>
            <a:ext cx="4153195" cy="4153186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820" y="167554"/>
            <a:ext cx="3150337" cy="2867025"/>
          </a:xfrm>
          <a:prstGeom prst="rect">
            <a:avLst/>
          </a:prstGeom>
        </p:spPr>
      </p:pic>
      <p:pic>
        <p:nvPicPr>
          <p:cNvPr id="5" name="汉字1"/>
          <p:cNvPicPr>
            <a:picLocks noChangeAspect="1"/>
          </p:cNvPicPr>
          <p:nvPr/>
        </p:nvPicPr>
        <p:blipFill>
          <a:fillRect/>
          <a:blip r:embed="rId5"/>
          <a:stretch/>
        </p:blipFill>
        <p:spPr>
          <a:xfrm>
            <a:off x="3608089" y="3258160"/>
            <a:ext cx="4152900" cy="301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九月</dc:creator>
  <dc:title>好吃的水果 柯良霞</dc:title>
  <revision>1</revision>
  <dcterms:created xsi:type="dcterms:W3CDTF">2026-03-19T07:22:23.6353011Z</dcterms:created>
  <dcterms:modified xsi:type="dcterms:W3CDTF">2026-03-19T07:22:23.6353084Z</dcterms:modified>
  <lastModifiedBy>九月</lastModifiedBy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EasiNote5</vt:lpwstr>
  </op:property>
  <op:property fmtid="{D5CDD505-2E9C-101B-9397-08002B2CF9AE}" pid="3" name="ApplicationVersion">
    <vt:lpwstr>5.2.4.8772</vt:lpwstr>
  </op:property>
  <op:property fmtid="{D5CDD505-2E9C-101B-9397-08002B2CF9AE}" pid="4" name="EasiNoteCoursewareInfo">
    <vt:lpwstr>54f1d31f-bbde-40b2-8fd8-9d674d367e07:99</vt:lpwstr>
  </op:property>
  <op:property fmtid="{D5CDD505-2E9C-101B-9397-08002B2CF9AE}" pid="5" name="EasiNoteDocumentName">
    <vt:lpwstr>好吃的水果 柯良霞</vt:lpwstr>
  </op:property>
  <op:property fmtid="{D5CDD505-2E9C-101B-9397-08002B2CF9AE}" pid="6" name="EasiNoteAuthor">
    <vt:lpwstr>4eb9a04eea884b5da5de033a7b4f06a6</vt:lpwstr>
  </op:property>
  <op:property fmtid="{D5CDD505-2E9C-101B-9397-08002B2CF9AE}" pid="7" name="EasiNoteUpstreamCoursewareInfo_0">
    <vt:lpwstr>54f1d31f-bbde-40b2-8fd8-9d674d367e07</vt:lpwstr>
  </op:property>
</op:Properties>
</file>